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arooq Sheikh" initials="F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7-03T16:33:23.640" idx="1">
    <p:pos x="10" y="10"/>
    <p:text>This is a test comment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185FD-0B35-4D8E-9BEE-24823EBBED6D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BA45-A212-406D-996A-53C2E1318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34CB0-87D7-412E-9E50-170871AFAB21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CFF25-24BB-45D6-8A7A-7297C66DF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CC3FC-6965-4AB6-A576-92265720F4A3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8CDA0-7DE9-4F23-8BF2-4934E45A0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246C7-6DCB-443E-8647-D7F3A8CA4E82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94EF1-FAA3-44B5-A3B0-22599643A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33DF9-B459-4377-9267-3FDD304163DE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17C7D-EFF9-4B44-82DA-4D0B882CD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8B20D-D043-4A7F-9D03-FBEEAA1B972D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DB134-DB3A-4CE9-BD1E-798F61B8D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9E2DC-6814-48B4-8C61-2DB7CA64B0AF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14DB-6E37-4559-87CF-CC9881D42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52BEB-4676-425A-9A10-618D2F376DF0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7D8DB-7B19-4138-B7CC-412994083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89CE0-5CE3-4BAF-9926-93128F99F798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F5378-6899-46D5-81AB-603EF1BB4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DE20B-19C5-4282-98D9-AEE9133E0EBB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9DC42-7679-499D-8A22-582E0E413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2C878-36D0-4526-B25C-F167C26C316D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D27A3-A7C6-4A2A-B6B7-6D2D0C4E7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D0DF-2FCB-4709-A66C-CF8E7B3CAE62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B07E5-06D5-407C-B0CE-1B687E8BB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B75D7-0692-4A47-88A5-887F3C2F1FA4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514A3-5C33-41B8-95D2-75604384A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014AF-24F4-497A-B3FF-9A76D48146AB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60958-56EC-4F2D-BEEC-CFF653DDF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867B0-2DC3-467E-AD56-B9CC68C670A1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6FADA-3BEB-4E8B-9A84-A6E7A6273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1B6C8-D702-49AA-B3EA-12CCE436D0DD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F92D3-DB44-4673-B7AD-8A96EE797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E94F-8F21-467A-8275-E63DA27A64C8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A0051-358B-4829-BD60-2C7249336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CD29-4724-45CC-83ED-071D1CFDE4D0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83B16-7B6D-4445-9D88-56E5100FE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1ED59-EBE1-4375-B323-2B4D2B5119F8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A722-D3BB-46C4-9106-033AE8E45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E79E0-F209-4BFF-83B7-C96F9DC77C57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99A55-9C4E-4F92-8F4D-6D7A35E06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A4B5C-C514-495C-BB8B-9CE08184D8A6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7F1E-7D28-444C-BCF0-3560C84CA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BAC8-AA41-4AC8-8FF1-18101B3F06F2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974E2-57BC-4B74-8BBF-84987183A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F885A-C2F4-4EEA-9AEF-B4A4DF46E8B4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A4E3-06AE-4324-BDDE-4A4C7E815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873E4-45B0-4A03-97B4-72B89AAF1AD2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A1AF-96A8-4C07-BBAD-451D23830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665CF-9D25-4CFF-8A28-999C675F41B3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13268-9987-40DA-8EED-9E7029342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7D2E-75A5-4B80-B982-5C04C3FAE72B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59914-EC69-4EA5-AC1A-23EB3FAFD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FDCBB-3F24-47C3-84B6-3A087E5D3933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A69BC-426A-4473-B008-725C63811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8333E-C932-4FC8-A353-968F47448E44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3C8BA-8AA9-4035-92DD-AD40206F8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FB5EC-A048-42DA-9474-D58246B51239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9731F-13B9-47B6-8277-A91DA389A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5332C-50F4-4201-AF7B-72D5AF1881E3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4CD81-A690-4E08-A8B0-5ABFD3B2A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62B2-605D-497A-867A-D5CA6F0263FF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3E578-F7F0-434E-9E83-03AC0994F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221D-A6ED-47CC-9F3C-571A3A6D5A97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5AF8-673A-4B83-8C8D-EC5EF04DB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2915D-0F91-4A01-A0C5-490EC335D1F1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6DE3-46F8-4FF0-BDDB-C25936DDB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86AA3D-B0C3-4226-8BFC-AFFCF5153808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077A2E-C9F9-430D-A38A-E89ECE31E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0" fontAlgn="auto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</a:lstStyle>
          <a:p>
            <a:pPr>
              <a:defRPr/>
            </a:pPr>
            <a:fld id="{4BE1331C-E26C-44BA-BC18-3D1D46BE3766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fontAlgn="auto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fontAlgn="auto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</a:lstStyle>
          <a:p>
            <a:pPr>
              <a:defRPr/>
            </a:pPr>
            <a:fld id="{55E18B07-0096-4B9F-9A75-3B618C5AC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pPr>
              <a:defRPr/>
            </a:pPr>
            <a:fld id="{1C66630D-81C7-4FED-98F3-5D84E4467C9A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pPr>
              <a:defRPr/>
            </a:pPr>
            <a:fld id="{E515811C-9291-438D-8488-8D47FF473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ctrTitle"/>
          </p:nvPr>
        </p:nvSpPr>
        <p:spPr>
          <a:xfrm>
            <a:off x="685800" y="327660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Aspose.Slides for Java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Sample Text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148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OrderID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Product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Price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ABC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300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XYZ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550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PQR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875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Aspose Sample 2</a:t>
            </a:r>
          </a:p>
        </p:txBody>
      </p:sp>
      <p:sp>
        <p:nvSpPr>
          <p:cNvPr id="38914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898989"/>
                </a:solidFill>
              </a:rPr>
              <a:t>Aspose.Slides 2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898989"/>
                </a:solidFill>
              </a:rPr>
              <a:t>Sample text 1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898989"/>
                </a:solidFill>
              </a:rPr>
              <a:t>Sample text 2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mtClean="0">
              <a:solidFill>
                <a:srgbClr val="898989"/>
              </a:solidFill>
            </a:endParaRPr>
          </a:p>
        </p:txBody>
      </p:sp>
      <p:sp>
        <p:nvSpPr>
          <p:cNvPr id="4" name="Rectangle 3" descr="Shape1"/>
          <p:cNvSpPr/>
          <p:nvPr/>
        </p:nvSpPr>
        <p:spPr>
          <a:xfrm>
            <a:off x="2057400" y="762000"/>
            <a:ext cx="1524000" cy="990600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marR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1pPr>
            <a:lvl2pPr marL="457200" marR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2pPr>
            <a:lvl3pPr marL="914400" marR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3pPr>
            <a:lvl4pPr marL="1371600" marR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4pPr>
            <a:lvl5pPr marL="1828800" marR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"/>
                <a:cs typeface="+mn-cs"/>
                <a:sym typeface="Wingdings"/>
              </a:defRPr>
            </a:lvl9pPr>
          </a:lstStyle>
          <a:p>
            <a:pPr algn="ctr" fontAlgn="auto">
              <a:defRPr/>
            </a:pPr>
            <a:endParaRPr lang="en-US"/>
          </a:p>
        </p:txBody>
      </p:sp>
      <p:cxnSp>
        <p:nvCxnSpPr>
          <p:cNvPr id="6" name="Elbow Connector 5"/>
          <p:cNvCxnSpPr/>
          <p:nvPr/>
        </p:nvCxnSpPr>
        <p:spPr>
          <a:xfrm>
            <a:off x="3810000" y="1219200"/>
            <a:ext cx="1447800" cy="1066800"/>
          </a:xfrm>
          <a:prstGeom prst="bentConnector3">
            <a:avLst>
              <a:gd name="adj1" fmla="val 50000"/>
            </a:avLst>
          </a:prstGeom>
          <a:ln w="9525" cap="flat" algn="ctr">
            <a:solidFill>
              <a:srgbClr val="FF0000"/>
            </a:solidFill>
            <a:prstDash val="solid"/>
            <a:tailEnd type="arrow"/>
          </a:ln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Aspose.Slides for Java</a:t>
            </a:r>
          </a:p>
        </p:txBody>
      </p:sp>
      <p:sp>
        <p:nvSpPr>
          <p:cNvPr id="3993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Test File</a:t>
            </a:r>
          </a:p>
        </p:txBody>
      </p:sp>
      <p:pic>
        <p:nvPicPr>
          <p:cNvPr id="39939" name="Picture 3" descr="aspose-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167063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08"/>
  <p:tag name="AS_OS" val="Microsoft Windows NT 6.2.9200.0"/>
  <p:tag name="AS_RELEASE_DATE" val="2014.05.30"/>
  <p:tag name="AS_TITLE" val="Aspose.Slides for .NET 2.0"/>
  <p:tag name="AS_VERSION" val="8.4.2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Times New Roman"/>
        <a:font script="Arab" typeface="Times New Roman"/>
        <a:font script="Hant" typeface="新細明體"/>
        <a:font script="Telu" typeface="Gautami"/>
        <a:font script="Ethi" typeface="Nyala"/>
        <a:font script="Jpan" typeface="ＭＳ Ｐゴシック"/>
        <a:font script="Sinh" typeface="Iskoola Pota"/>
        <a:font script="Deva" typeface="Mangal"/>
        <a:font script="Knda" typeface="Tunga"/>
        <a:font script="Tibt" typeface="Microsoft Himalaya"/>
        <a:font script="Khmr" typeface="MoolBoran"/>
        <a:font script="Taml" typeface="Latha"/>
        <a:font script="Hebr" typeface="Times New Roman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Arial"/>
        <a:font script="Arab" typeface="Arial"/>
        <a:font script="Hant" typeface="新細明體"/>
        <a:font script="Telu" typeface="Gautami"/>
        <a:font script="Ethi" typeface="Nyala"/>
        <a:font script="Jpan" typeface="ＭＳ Ｐゴシック"/>
        <a:font script="Sinh" typeface="Iskoola Pota"/>
        <a:font script="Deva" typeface="Mangal"/>
        <a:font script="Knda" typeface="Tunga"/>
        <a:font script="Tibt" typeface="Microsoft Himalaya"/>
        <a:font script="Khmr" typeface="DaunPenh"/>
        <a:font script="Taml" typeface="Latha"/>
        <a:font script="Hebr" typeface="Arial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ant" typeface="新細明體"/>
        <a:font script="Telu" typeface="Gautami"/>
        <a:font script="Ethi" typeface="Nyala"/>
        <a:font script="Jpan" typeface="ＭＳ Ｐゴシック"/>
        <a:font script="Sinh" typeface="Iskoola Pota"/>
        <a:font script="Deva" typeface="Mangal"/>
        <a:font script="Knda" typeface="Tunga"/>
        <a:font script="Tibt" typeface="Microsoft Himalaya"/>
        <a:font script="Khmr" typeface="MoolBoran"/>
        <a:font script="Taml" typeface="Latha"/>
        <a:font script="Hebr" typeface="Times New Roman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ant" typeface="新細明體"/>
        <a:font script="Telu" typeface="Gautami"/>
        <a:font script="Ethi" typeface="Nyala"/>
        <a:font script="Jpan" typeface="ＭＳ Ｐゴシック"/>
        <a:font script="Sinh" typeface="Iskoola Pota"/>
        <a:font script="Deva" typeface="Mangal"/>
        <a:font script="Knda" typeface="Tunga"/>
        <a:font script="Tibt" typeface="Microsoft Himalaya"/>
        <a:font script="Khmr" typeface="DaunPenh"/>
        <a:font script="Taml" typeface="Latha"/>
        <a:font script="Hebr" typeface="Arial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Office Theme</vt:lpstr>
      <vt:lpstr>Office Theme</vt:lpstr>
      <vt:lpstr>Aspose.Slides for Java</vt:lpstr>
      <vt:lpstr>Aspose Sample 2</vt:lpstr>
      <vt:lpstr>Aspose.Slides for Java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Aspose.Slides for Java</dc:title>
  <dc:creator>Fatima</dc:creator>
  <cp:lastModifiedBy>Farooq Sheikh</cp:lastModifiedBy>
  <cp:revision>3</cp:revision>
  <dcterms:created xsi:type="dcterms:W3CDTF">2014-07-17T08:01:25Z</dcterms:created>
  <dcterms:modified xsi:type="dcterms:W3CDTF">2015-10-12T09:51:04Z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sposeAuthor">
    <vt:lpwstr>Farooq Sheikh</vt:lpwstr>
  </property>
</Properties>
</file>